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66" r:id="rId7"/>
    <p:sldId id="267" r:id="rId8"/>
    <p:sldId id="268" r:id="rId9"/>
    <p:sldId id="26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" d="100"/>
          <a:sy n="10" d="100"/>
        </p:scale>
        <p:origin x="-464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3/19/13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3/19/13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3/19/13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364623" y="3403473"/>
            <a:ext cx="8214152" cy="1612607"/>
          </a:xfrm>
        </p:spPr>
        <p:txBody>
          <a:bodyPr/>
          <a:lstStyle/>
          <a:p>
            <a:r>
              <a:rPr lang="en-US" dirty="0" smtClean="0"/>
              <a:t>Thematic Unit Presentation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smtClean="0"/>
              <a:t>Jenni</a:t>
            </a:r>
            <a:r>
              <a:rPr lang="en-US" dirty="0" smtClean="0"/>
              <a:t> Clyde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2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I learn?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556" y="3229001"/>
            <a:ext cx="84102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could always use more time!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There is always changes you have to make on the fly.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Now that I have done this, it will be easier the next time around.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8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what I did with the ADDIE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4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578555" y="1237544"/>
            <a:ext cx="3457222" cy="1035050"/>
          </a:xfrm>
        </p:spPr>
        <p:txBody>
          <a:bodyPr/>
          <a:lstStyle/>
          <a:p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086555" y="2259719"/>
            <a:ext cx="7507112" cy="1223962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/>
              <a:t>Students need to define, examine the origins, collect and record data and describe how light can be produced, reflected, refracted, and separated into visible light of various colors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444" y="3540125"/>
            <a:ext cx="34713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>
                <a:solidFill>
                  <a:schemeClr val="bg1"/>
                </a:solidFill>
              </a:rPr>
              <a:t>Objectives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6554" y="4340344"/>
            <a:ext cx="7859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Students will compare light from various sources. </a:t>
            </a:r>
            <a:endParaRPr lang="en-US" sz="22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Students will compare reflection of light from various </a:t>
            </a:r>
            <a:r>
              <a:rPr lang="en-US" sz="2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surfaces.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Students will investigate refraction of light by conducting the penny in water experiment. </a:t>
            </a:r>
            <a:endParaRPr lang="en-US" sz="22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4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56239">
            <a:off x="429683" y="1114778"/>
            <a:ext cx="5954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Scope and Sequence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222" y="2106352"/>
            <a:ext cx="56303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Pre-Test</a:t>
            </a:r>
          </a:p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1: Light Vocabulary Notes</a:t>
            </a:r>
          </a:p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2: How is light produced?</a:t>
            </a:r>
          </a:p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3: What role did Thomas Edison Play</a:t>
            </a:r>
          </a:p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4: Reflection and Refraction Experiments</a:t>
            </a:r>
          </a:p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5: Present recorded data</a:t>
            </a:r>
          </a:p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6: Creation of a Power Point</a:t>
            </a:r>
          </a:p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Post-Test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085941">
            <a:off x="4387144" y="3873232"/>
            <a:ext cx="4035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Subject Tie In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8333" y="5178778"/>
            <a:ext cx="2909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3: Social Studies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5: Math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30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58582">
            <a:off x="9657612" y="1054544"/>
            <a:ext cx="3951755" cy="1204285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007312">
            <a:off x="521565" y="4096066"/>
            <a:ext cx="3951755" cy="1726711"/>
          </a:xfrm>
        </p:spPr>
        <p:txBody>
          <a:bodyPr>
            <a:normAutofit fontScale="32500" lnSpcReduction="20000"/>
          </a:bodyPr>
          <a:lstStyle/>
          <a:p>
            <a:r>
              <a:rPr lang="en-US" sz="12800" dirty="0" smtClean="0"/>
              <a:t>Development</a:t>
            </a:r>
          </a:p>
          <a:p>
            <a:pPr marL="285750" indent="-285750">
              <a:buFont typeface="Arial"/>
              <a:buChar char="•"/>
            </a:pPr>
            <a:r>
              <a:rPr lang="en-US" sz="6200" dirty="0"/>
              <a:t>Who thought of this?</a:t>
            </a:r>
          </a:p>
          <a:p>
            <a:pPr marL="285750" indent="-285750">
              <a:buFont typeface="Arial"/>
              <a:buChar char="•"/>
            </a:pPr>
            <a:r>
              <a:rPr lang="en-US" sz="6200" dirty="0"/>
              <a:t>This is just torture!</a:t>
            </a:r>
          </a:p>
          <a:p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 rot="868805">
            <a:off x="5136443" y="4398000"/>
            <a:ext cx="33346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Evaluation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There is always something to fix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80" y="1273456"/>
            <a:ext cx="36078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Analysis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This was easier than I thought.</a:t>
            </a:r>
          </a:p>
          <a:p>
            <a:pPr marL="457200" indent="-457200">
              <a:buFont typeface="Arial"/>
              <a:buChar char="•"/>
            </a:pP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 rot="20832480">
            <a:off x="5207351" y="724826"/>
            <a:ext cx="38191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Design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I actually did this at the analysis phase, oops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843" y="1698244"/>
            <a:ext cx="6732248" cy="446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Learner Reaction</a:t>
            </a:r>
            <a:r>
              <a:rPr lang="en-US" dirty="0" smtClean="0">
                <a:solidFill>
                  <a:srgbClr val="FFFFFF"/>
                </a:solidFill>
              </a:rPr>
              <a:t>: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My </a:t>
            </a:r>
            <a:r>
              <a:rPr lang="en-US" dirty="0">
                <a:solidFill>
                  <a:srgbClr val="FFFFFF"/>
                </a:solidFill>
              </a:rPr>
              <a:t>class loves to do anything hands on.  Especially </a:t>
            </a:r>
            <a:r>
              <a:rPr lang="en-US" dirty="0" smtClean="0">
                <a:solidFill>
                  <a:srgbClr val="FFFFFF"/>
                </a:solidFill>
              </a:rPr>
              <a:t>experiments.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W</a:t>
            </a:r>
            <a:r>
              <a:rPr lang="en-US" dirty="0" smtClean="0">
                <a:solidFill>
                  <a:srgbClr val="FFFFFF"/>
                </a:solidFill>
              </a:rPr>
              <a:t>hen </a:t>
            </a:r>
            <a:r>
              <a:rPr lang="en-US" dirty="0">
                <a:solidFill>
                  <a:srgbClr val="FFFFFF"/>
                </a:solidFill>
              </a:rPr>
              <a:t>I asked the class how well they have liked the unit so far, 100% said they loved the experiments, however many wished they could have done a </a:t>
            </a:r>
            <a:r>
              <a:rPr lang="en-US" dirty="0">
                <a:solidFill>
                  <a:srgbClr val="FFFFFF"/>
                </a:solidFill>
              </a:rPr>
              <a:t>Prezi</a:t>
            </a:r>
            <a:r>
              <a:rPr lang="en-US" dirty="0">
                <a:solidFill>
                  <a:srgbClr val="FFFFFF"/>
                </a:solidFill>
              </a:rPr>
              <a:t> instead of a Power Point.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0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7001" y="1255300"/>
            <a:ext cx="6349487" cy="4678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Meeting objectives</a:t>
            </a:r>
            <a:r>
              <a:rPr lang="en-US" sz="3200" b="1" dirty="0" smtClean="0">
                <a:solidFill>
                  <a:srgbClr val="FFFFFF"/>
                </a:solidFill>
              </a:rPr>
              <a:t>: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dirty="0"/>
              <a:t>	</a:t>
            </a:r>
            <a:r>
              <a:rPr lang="en-US" dirty="0">
                <a:solidFill>
                  <a:srgbClr val="FFFFFF"/>
                </a:solidFill>
              </a:rPr>
              <a:t>My pretest showed that 0% of my class passed the pretest.  Two students knew over half of the material I was about to present.  Out of those two students, both love science and have said they studied on their own about light previous to our pre test.</a:t>
            </a:r>
          </a:p>
          <a:p>
            <a:r>
              <a:rPr lang="en-US" dirty="0">
                <a:solidFill>
                  <a:srgbClr val="FFFFFF"/>
                </a:solidFill>
              </a:rPr>
              <a:t>	My post-test showed that 100% of my class passed the post-test with 80% or better.  One thing that I noticed was that many of my students mixed up the words reflection and refraction, which is understandable.  I do it myself.  The next time I teach this I will teach them some type of trick to remember which one is which.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2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1009" y="1919871"/>
            <a:ext cx="63411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What Worked</a:t>
            </a:r>
            <a:r>
              <a:rPr lang="en-US" sz="3200" b="1" dirty="0" smtClean="0">
                <a:solidFill>
                  <a:srgbClr val="FFFFFF"/>
                </a:solidFill>
              </a:rPr>
              <a:t>: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>
                <a:solidFill>
                  <a:srgbClr val="FFFFFF"/>
                </a:solidFill>
              </a:rPr>
              <a:t>thing that worked best for me was how planned out I </a:t>
            </a:r>
            <a:r>
              <a:rPr lang="en-US" dirty="0" smtClean="0">
                <a:solidFill>
                  <a:srgbClr val="FFFFFF"/>
                </a:solidFill>
              </a:rPr>
              <a:t>was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0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2145" y="1727884"/>
            <a:ext cx="7516020" cy="3847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What Would I change</a:t>
            </a:r>
            <a:r>
              <a:rPr lang="en-US" sz="3200" b="1" dirty="0" smtClean="0">
                <a:solidFill>
                  <a:srgbClr val="FFFFFF"/>
                </a:solidFill>
              </a:rPr>
              <a:t>?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Originally </a:t>
            </a:r>
            <a:r>
              <a:rPr lang="en-US" dirty="0">
                <a:solidFill>
                  <a:srgbClr val="FFFFFF"/>
                </a:solidFill>
              </a:rPr>
              <a:t>I had planned for the students to create their own </a:t>
            </a:r>
            <a:r>
              <a:rPr lang="en-US" dirty="0">
                <a:solidFill>
                  <a:srgbClr val="FFFFFF"/>
                </a:solidFill>
              </a:rPr>
              <a:t>Prezi</a:t>
            </a:r>
            <a:r>
              <a:rPr lang="en-US" dirty="0">
                <a:solidFill>
                  <a:srgbClr val="FFFFFF"/>
                </a:solidFill>
              </a:rPr>
              <a:t>.  However, when I was creating the one for my lesson, I decided that it had too many glitches and so I decided to go with a Power Point Presentation instead. 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 </a:t>
            </a:r>
            <a:r>
              <a:rPr lang="en-US" dirty="0">
                <a:solidFill>
                  <a:srgbClr val="FFFFFF"/>
                </a:solidFill>
              </a:rPr>
              <a:t>feel like I can always improve on my materials, especially when it comes to the experiments.  Some things worked better than others in our reflective experiments.  I would also have used a straw in a clear cup instead of a penny in a glass bowl for the refraction experiment.</a:t>
            </a:r>
          </a:p>
        </p:txBody>
      </p:sp>
    </p:spTree>
    <p:extLst>
      <p:ext uri="{BB962C8B-B14F-4D97-AF65-F5344CB8AC3E}">
        <p14:creationId xmlns:p14="http://schemas.microsoft.com/office/powerpoint/2010/main" val="136385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1001</TotalTime>
  <Words>405</Words>
  <Application>Microsoft Macintosh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Sky</vt:lpstr>
      <vt:lpstr>Thematic Unit Presentation </vt:lpstr>
      <vt:lpstr>Overview of what I did with the ADDIE Process</vt:lpstr>
      <vt:lpstr>Goals: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I learn?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Thematic Unit Presentation </dc:title>
  <dc:creator>Jennifer Clyde</dc:creator>
  <cp:lastModifiedBy>Jennifer Clyde</cp:lastModifiedBy>
  <cp:revision>9</cp:revision>
  <dcterms:created xsi:type="dcterms:W3CDTF">2013-03-15T20:45:13Z</dcterms:created>
  <dcterms:modified xsi:type="dcterms:W3CDTF">2013-03-20T14:07:57Z</dcterms:modified>
</cp:coreProperties>
</file>